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27092910" cy="15240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38" name="textbox 38"/>
          <p:cNvSpPr/>
          <p:nvPr/>
        </p:nvSpPr>
        <p:spPr>
          <a:xfrm>
            <a:off x="25041065" y="14550164"/>
            <a:ext cx="11506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第9页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24812465" y="14550164"/>
            <a:ext cx="13792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第10页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24812465" y="14550164"/>
            <a:ext cx="13792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第11页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50" name="textbox 50"/>
          <p:cNvSpPr/>
          <p:nvPr/>
        </p:nvSpPr>
        <p:spPr>
          <a:xfrm>
            <a:off x="24812465" y="14550164"/>
            <a:ext cx="13792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第12页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24812465" y="14550164"/>
            <a:ext cx="13792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第13页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58" name="textbox 58"/>
          <p:cNvSpPr/>
          <p:nvPr/>
        </p:nvSpPr>
        <p:spPr>
          <a:xfrm>
            <a:off x="24812465" y="14550164"/>
            <a:ext cx="13792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第14页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62" name="textbox 62"/>
          <p:cNvSpPr/>
          <p:nvPr/>
        </p:nvSpPr>
        <p:spPr>
          <a:xfrm>
            <a:off x="24812465" y="14550164"/>
            <a:ext cx="13792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第15页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66" name="textbox 66"/>
          <p:cNvSpPr/>
          <p:nvPr/>
        </p:nvSpPr>
        <p:spPr>
          <a:xfrm>
            <a:off x="24812465" y="14550164"/>
            <a:ext cx="13792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第16页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6" name="textbox 6"/>
          <p:cNvSpPr/>
          <p:nvPr/>
        </p:nvSpPr>
        <p:spPr>
          <a:xfrm>
            <a:off x="25041065" y="14550164"/>
            <a:ext cx="11506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第1页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25041065" y="14550164"/>
            <a:ext cx="11506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第2页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14" name="textbox 14"/>
          <p:cNvSpPr/>
          <p:nvPr/>
        </p:nvSpPr>
        <p:spPr>
          <a:xfrm>
            <a:off x="25041065" y="14550164"/>
            <a:ext cx="11506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第3页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18" name="textbox 18"/>
          <p:cNvSpPr/>
          <p:nvPr/>
        </p:nvSpPr>
        <p:spPr>
          <a:xfrm>
            <a:off x="25041065" y="14550164"/>
            <a:ext cx="11506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第4页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22" name="textbox 22"/>
          <p:cNvSpPr/>
          <p:nvPr/>
        </p:nvSpPr>
        <p:spPr>
          <a:xfrm>
            <a:off x="25041065" y="14550164"/>
            <a:ext cx="11506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第5页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25041065" y="14550164"/>
            <a:ext cx="11506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第6页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25041065" y="14550164"/>
            <a:ext cx="11506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第7页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27093291" cy="15240000"/>
          </a:xfrm>
          <a:prstGeom prst="rect">
            <a:avLst/>
          </a:prstGeom>
        </p:spPr>
      </p:pic>
      <p:sp>
        <p:nvSpPr>
          <p:cNvPr id="34" name="textbox 34"/>
          <p:cNvSpPr/>
          <p:nvPr/>
        </p:nvSpPr>
        <p:spPr>
          <a:xfrm>
            <a:off x="25041065" y="14550164"/>
            <a:ext cx="1150619" cy="545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第8页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WPS 演示</Application>
  <PresentationFormat/>
  <Paragraphs>32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白痴·骫桔</cp:lastModifiedBy>
  <cp:revision>1</cp:revision>
  <dcterms:created xsi:type="dcterms:W3CDTF">2024-11-27T06:34:15Z</dcterms:created>
  <dcterms:modified xsi:type="dcterms:W3CDTF">2024-11-27T06:34:15Z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2024-11-27T14:32:49Z</vt:filetime>
  </property>
  <property fmtid="{D5CDD505-2E9C-101B-9397-08002B2CF9AE}" pid="4" name="ICV">
    <vt:lpwstr>90B2A73A6E9F46BEB40F8FE959752FA3_13</vt:lpwstr>
  </property>
  <property fmtid="{D5CDD505-2E9C-101B-9397-08002B2CF9AE}" pid="5" name="KSOProductBuildVer">
    <vt:lpwstr>2052-12.1.0.18608</vt:lpwstr>
  </property>
</Properties>
</file>